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4" autoAdjust="0"/>
    <p:restoredTop sz="94238" autoAdjust="0"/>
  </p:normalViewPr>
  <p:slideViewPr>
    <p:cSldViewPr snapToObjects="1" showGuides="1">
      <p:cViewPr varScale="1">
        <p:scale>
          <a:sx n="119" d="100"/>
          <a:sy n="119" d="100"/>
        </p:scale>
        <p:origin x="780" y="84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ts val="3600"/>
              </a:lnSpc>
            </a:pPr>
            <a:r>
              <a:rPr lang="da-DK" sz="4000" b="0" i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Nyd planterne hvor de er. Tag dem ikke med hjem fra rejsen.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tag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ikke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planter med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hjem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9A1B69-2F97-44F6-A283-74B71EF527B9}"/>
</file>

<file path=customXml/itemProps2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Garcia, Javier</cp:lastModifiedBy>
  <cp:revision>44</cp:revision>
  <dcterms:created xsi:type="dcterms:W3CDTF">2023-07-25T13:09:41Z</dcterms:created>
  <dcterms:modified xsi:type="dcterms:W3CDTF">2025-05-07T14:17:20Z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